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79" r:id="rId2"/>
    <p:sldId id="280" r:id="rId3"/>
    <p:sldId id="281" r:id="rId4"/>
    <p:sldId id="277" r:id="rId5"/>
    <p:sldId id="276" r:id="rId6"/>
    <p:sldId id="273" r:id="rId7"/>
    <p:sldId id="286" r:id="rId8"/>
    <p:sldId id="278" r:id="rId9"/>
    <p:sldId id="282" r:id="rId10"/>
    <p:sldId id="284" r:id="rId11"/>
    <p:sldId id="283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58"/>
    <p:restoredTop sz="94634"/>
  </p:normalViewPr>
  <p:slideViewPr>
    <p:cSldViewPr snapToGrid="0" snapToObjects="1">
      <p:cViewPr varScale="1">
        <p:scale>
          <a:sx n="86" d="100"/>
          <a:sy n="86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099D1-6B8E-0441-913C-60066C19B043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6CD0D-56E0-EB4C-8903-D7A20E94E7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5433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190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18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6469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9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763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780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105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015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012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07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872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6EF9A-7883-5E47-8D81-20C168962CA6}" type="datetimeFigureOut">
              <a:rPr kumimoji="1" lang="zh-CN" altLang="en-US" smtClean="0"/>
              <a:t>2017/4/7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028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.oschina.net/timshaw/programmerdaydayup.git" TargetMode="Externa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Hello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world</a:t>
            </a:r>
            <a:r>
              <a:rPr lang="zh-CN" altLang="en-US" dirty="0" smtClean="0"/>
              <a:t>与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zh-CN" altLang="en-US" dirty="0" smtClean="0"/>
              <a:t>                         刘笑锋   （</a:t>
            </a:r>
            <a:r>
              <a:rPr kumimoji="1" lang="en-US" altLang="zh-CN" dirty="0" smtClean="0"/>
              <a:t>QQ:84539606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116541" y="158659"/>
            <a:ext cx="5719483" cy="6078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b="1" dirty="0" smtClean="0"/>
              <a:t>网络应用开发项目实践</a:t>
            </a:r>
            <a:r>
              <a:rPr kumimoji="1" lang="en-US" altLang="zh-CN" sz="3600" b="1" dirty="0" smtClean="0"/>
              <a:t>(Java)</a:t>
            </a:r>
            <a:endParaRPr kumimoji="1"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122149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上传</a:t>
            </a:r>
            <a:r>
              <a:rPr kumimoji="1" lang="en-US" altLang="zh-CN" dirty="0" smtClean="0"/>
              <a:t>hello world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ReadMe</a:t>
            </a:r>
            <a:r>
              <a:rPr kumimoji="1" lang="zh-CN" altLang="en-US" dirty="0" smtClean="0"/>
              <a:t>文件中尝试修改与合并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 smtClean="0"/>
              <a:t>更新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/>
              <a:t>猜一</a:t>
            </a:r>
            <a:r>
              <a:rPr kumimoji="1" lang="zh-CN" altLang="en-US" dirty="0" smtClean="0"/>
              <a:t>猜</a:t>
            </a:r>
            <a:r>
              <a:rPr kumimoji="1" lang="en-US" altLang="zh-CN" dirty="0" smtClean="0"/>
              <a:t>.</a:t>
            </a:r>
            <a:r>
              <a:rPr kumimoji="1" lang="en-US" altLang="zh-CN" dirty="0" err="1" smtClean="0"/>
              <a:t>gitignore</a:t>
            </a:r>
            <a:r>
              <a:rPr kumimoji="1" lang="zh-CN" altLang="en-US" dirty="0" smtClean="0"/>
              <a:t>文件有</a:t>
            </a:r>
            <a:r>
              <a:rPr kumimoji="1" lang="zh-CN" altLang="en-US" dirty="0"/>
              <a:t>什么用途？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7038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如果我们改了同一个文件怎么办？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如</a:t>
            </a:r>
            <a:r>
              <a:rPr kumimoji="1" lang="en-US" altLang="zh-CN" dirty="0" smtClean="0"/>
              <a:t>Activity1.java</a:t>
            </a:r>
            <a:r>
              <a:rPr kumimoji="1" lang="zh-CN" altLang="en-US" smtClean="0"/>
              <a:t>两人同时修改</a:t>
            </a:r>
            <a:endParaRPr kumimoji="1" lang="en-US" altLang="zh-CN" dirty="0"/>
          </a:p>
          <a:p>
            <a:r>
              <a:rPr kumimoji="1" lang="zh-CN" altLang="en-US" dirty="0" smtClean="0"/>
              <a:t>合并</a:t>
            </a:r>
            <a:r>
              <a:rPr kumimoji="1" lang="en-US" altLang="zh-CN" dirty="0" smtClean="0"/>
              <a:t>(Merge)</a:t>
            </a:r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2373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回顾</a:t>
            </a:r>
            <a:endParaRPr kumimoji="1" lang="en-US" altLang="zh-CN" dirty="0" smtClean="0"/>
          </a:p>
          <a:p>
            <a:r>
              <a:rPr kumimoji="1" lang="en-US" altLang="zh-CN" dirty="0" smtClean="0"/>
              <a:t>Hello world</a:t>
            </a:r>
            <a:r>
              <a:rPr kumimoji="1" lang="zh-CN" altLang="en-US" dirty="0" smtClean="0"/>
              <a:t>项目检查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工具的</a:t>
            </a:r>
            <a:r>
              <a:rPr kumimoji="1" lang="en-US" altLang="zh-CN" dirty="0" smtClean="0"/>
              <a:t>fork</a:t>
            </a:r>
            <a:r>
              <a:rPr kumimoji="1" lang="zh-CN" altLang="en-US" dirty="0" smtClean="0"/>
              <a:t>与</a:t>
            </a:r>
            <a:r>
              <a:rPr kumimoji="1" lang="en-US" altLang="zh-CN" dirty="0"/>
              <a:t>P</a:t>
            </a:r>
            <a:r>
              <a:rPr kumimoji="1" lang="en-US" altLang="zh-CN" dirty="0" smtClean="0"/>
              <a:t>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56285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上次内容回顾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studio 2.2 </a:t>
            </a:r>
            <a:r>
              <a:rPr kumimoji="1" lang="zh-CN" altLang="en-US" dirty="0" smtClean="0"/>
              <a:t>与</a:t>
            </a:r>
            <a:r>
              <a:rPr kumimoji="1" lang="en-US" altLang="zh-CN" dirty="0" smtClean="0"/>
              <a:t>Hello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world</a:t>
            </a:r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用途与运作方式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安装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命令行与图形界面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95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3200"/>
            <a:ext cx="10515600" cy="1325563"/>
          </a:xfrm>
        </p:spPr>
        <p:txBody>
          <a:bodyPr/>
          <a:lstStyle/>
          <a:p>
            <a:r>
              <a:rPr kumimoji="1" lang="zh-CN" altLang="en-US" dirty="0" smtClean="0"/>
              <a:t>程序员特有工具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err="1" smtClean="0"/>
              <a:t>Git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0933" y="1859491"/>
            <a:ext cx="10515600" cy="4351338"/>
          </a:xfrm>
        </p:spPr>
        <p:txBody>
          <a:bodyPr/>
          <a:lstStyle/>
          <a:p>
            <a:r>
              <a:rPr kumimoji="1" lang="zh-CN" altLang="en-US" dirty="0" smtClean="0"/>
              <a:t>用来代码版本管理</a:t>
            </a:r>
            <a:endParaRPr kumimoji="1" lang="en-US" altLang="zh-CN" dirty="0" smtClean="0"/>
          </a:p>
          <a:p>
            <a:r>
              <a:rPr kumimoji="1" lang="zh-CN" altLang="en-US" dirty="0" smtClean="0"/>
              <a:t>用来多人协作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/>
              <a:t>一般外行人用不</a:t>
            </a:r>
            <a:r>
              <a:rPr kumimoji="1" lang="zh-CN" altLang="en-US" dirty="0" smtClean="0"/>
              <a:t>起来</a:t>
            </a:r>
            <a:endParaRPr kumimoji="1" lang="en-US" altLang="zh-CN" dirty="0" smtClean="0"/>
          </a:p>
          <a:p>
            <a:r>
              <a:rPr kumimoji="1" lang="zh-CN" altLang="en-US" dirty="0" smtClean="0"/>
              <a:t>直接懵</a:t>
            </a:r>
            <a:r>
              <a:rPr kumimoji="1" lang="en-US" altLang="zh-CN" dirty="0" smtClean="0"/>
              <a:t>le</a:t>
            </a:r>
            <a:r>
              <a:rPr kumimoji="1" lang="zh-CN" altLang="en-US" dirty="0" smtClean="0"/>
              <a:t>～</a:t>
            </a:r>
            <a:endParaRPr kumimoji="1"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846" y="203200"/>
            <a:ext cx="7830748" cy="66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607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安装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825625"/>
            <a:ext cx="11667565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-bash</a:t>
            </a:r>
            <a:r>
              <a:rPr kumimoji="1" lang="zh-CN" altLang="en-US" dirty="0" smtClean="0"/>
              <a:t>安装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r>
              <a:rPr kumimoji="1" lang="zh-CN" altLang="en-US" dirty="0" smtClean="0"/>
              <a:t>运行</a:t>
            </a:r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命令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git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 --version </a:t>
            </a:r>
          </a:p>
          <a:p>
            <a:r>
              <a:rPr kumimoji="1" lang="zh-CN" altLang="en-US" dirty="0" smtClean="0"/>
              <a:t>获取课件</a:t>
            </a:r>
            <a:endParaRPr kumimoji="1" lang="en-US" altLang="zh-CN" dirty="0"/>
          </a:p>
          <a:p>
            <a:pPr lvl="1"/>
            <a:r>
              <a:rPr kumimoji="1" lang="en-US" altLang="zh-CN" dirty="0" err="1" smtClean="0"/>
              <a:t>git</a:t>
            </a:r>
            <a:r>
              <a:rPr kumimoji="1" lang="en-US" altLang="zh-CN" dirty="0"/>
              <a:t> clone </a:t>
            </a:r>
            <a:r>
              <a:rPr kumimoji="1" lang="en-US" altLang="zh-CN" dirty="0">
                <a:hlinkClick r:id="rId2"/>
              </a:rPr>
              <a:t>https://</a:t>
            </a:r>
            <a:r>
              <a:rPr kumimoji="1" lang="en-US" altLang="zh-CN" dirty="0" smtClean="0">
                <a:hlinkClick r:id="rId2"/>
              </a:rPr>
              <a:t>git.oschina.net/timshaw/androidtrainning.git</a:t>
            </a:r>
            <a:endParaRPr kumimoji="1" lang="en-US" altLang="zh-CN" dirty="0" smtClean="0"/>
          </a:p>
          <a:p>
            <a:r>
              <a:rPr kumimoji="1" lang="zh-CN" altLang="en-US" dirty="0" smtClean="0"/>
              <a:t>查看文件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cd  </a:t>
            </a:r>
            <a:r>
              <a:rPr kumimoji="1" lang="en-US" altLang="zh-CN" dirty="0">
                <a:hlinkClick r:id="rId2"/>
              </a:rPr>
              <a:t>androidtrainning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Dir</a:t>
            </a:r>
          </a:p>
          <a:p>
            <a:pPr lvl="1"/>
            <a:r>
              <a:rPr kumimoji="1" lang="zh-CN" altLang="en-US" dirty="0" smtClean="0"/>
              <a:t>直接打开文件夹查看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012" y="365125"/>
            <a:ext cx="7478988" cy="343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65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图形客户端</a:t>
            </a:r>
            <a:r>
              <a:rPr kumimoji="1" lang="en-US" altLang="zh-CN" dirty="0" smtClean="0"/>
              <a:t>Android studio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676179"/>
            <a:ext cx="10515600" cy="2500784"/>
          </a:xfrm>
        </p:spPr>
        <p:txBody>
          <a:bodyPr/>
          <a:lstStyle/>
          <a:p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76179"/>
            <a:ext cx="9499600" cy="326576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25563"/>
            <a:ext cx="4013200" cy="208427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4498" y="1325563"/>
            <a:ext cx="7097502" cy="208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服务器与码云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服务器可以自己搭建</a:t>
            </a:r>
            <a:endParaRPr kumimoji="1" lang="en-US" altLang="zh-CN" dirty="0"/>
          </a:p>
          <a:p>
            <a:r>
              <a:rPr kumimoji="1" lang="zh-CN" altLang="en-US" dirty="0" smtClean="0"/>
              <a:t>也可以利用已有服务器如码云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git.oschina.net</a:t>
            </a:r>
            <a:r>
              <a:rPr kumimoji="1" lang="en-US" altLang="zh-CN" dirty="0" smtClean="0"/>
              <a:t>)</a:t>
            </a:r>
          </a:p>
          <a:p>
            <a:r>
              <a:rPr kumimoji="1" lang="zh-CN" altLang="en-US" dirty="0" smtClean="0"/>
              <a:t>注册账号并熟悉码云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310" y="3649736"/>
            <a:ext cx="8183861" cy="320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001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5229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Fork</a:t>
            </a:r>
            <a:r>
              <a:rPr kumimoji="1" lang="zh-CN" altLang="en-US" dirty="0" smtClean="0"/>
              <a:t>本项目与提交</a:t>
            </a:r>
            <a:r>
              <a:rPr kumimoji="1" lang="en-US" altLang="zh-CN" dirty="0" smtClean="0"/>
              <a:t>Pull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77858"/>
            <a:ext cx="10515600" cy="4351338"/>
          </a:xfrm>
        </p:spPr>
        <p:txBody>
          <a:bodyPr/>
          <a:lstStyle/>
          <a:p>
            <a:r>
              <a:rPr kumimoji="1" lang="en-US" altLang="zh-CN" dirty="0" smtClean="0"/>
              <a:t>Fork</a:t>
            </a:r>
            <a:r>
              <a:rPr kumimoji="1" lang="zh-CN" altLang="en-US" dirty="0" smtClean="0"/>
              <a:t>本</a:t>
            </a:r>
            <a:r>
              <a:rPr kumimoji="1" lang="zh-CN" altLang="en-US" dirty="0" smtClean="0"/>
              <a:t>项目</a:t>
            </a:r>
            <a:endParaRPr kumimoji="1" lang="en-US" altLang="zh-CN" dirty="0"/>
          </a:p>
          <a:p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readMe</a:t>
            </a:r>
            <a:r>
              <a:rPr kumimoji="1" lang="zh-CN" altLang="en-US" dirty="0" smtClean="0"/>
              <a:t>中各组添加组编号、组员</a:t>
            </a:r>
            <a:r>
              <a:rPr kumimoji="1" lang="zh-CN" altLang="en-US" dirty="0" smtClean="0"/>
              <a:t>姓名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如</a:t>
            </a:r>
            <a:r>
              <a:rPr kumimoji="1" lang="en-US" altLang="zh-CN" dirty="0" smtClean="0"/>
              <a:t>:</a:t>
            </a:r>
          </a:p>
          <a:p>
            <a:pPr lvl="1"/>
            <a:r>
              <a:rPr kumimoji="1" lang="en-US" altLang="zh-CN" dirty="0" smtClean="0"/>
              <a:t>A-</a:t>
            </a:r>
            <a:r>
              <a:rPr kumimoji="1" lang="zh-CN" altLang="en-US" dirty="0" smtClean="0"/>
              <a:t>姓名</a:t>
            </a:r>
            <a:r>
              <a:rPr kumimoji="1" lang="en-US" altLang="zh-CN" dirty="0" smtClean="0"/>
              <a:t>1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姓名</a:t>
            </a:r>
            <a:r>
              <a:rPr kumimoji="1" lang="en-US" altLang="zh-CN" dirty="0" smtClean="0"/>
              <a:t>2</a:t>
            </a:r>
            <a:endParaRPr kumimoji="1" lang="en-US" altLang="zh-CN" dirty="0" smtClean="0"/>
          </a:p>
          <a:p>
            <a:r>
              <a:rPr kumimoji="1" lang="zh-CN" altLang="en-US" dirty="0" smtClean="0"/>
              <a:t>提交</a:t>
            </a:r>
            <a:r>
              <a:rPr kumimoji="1" lang="en-US" altLang="zh-CN" dirty="0" smtClean="0"/>
              <a:t>Pull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endParaRPr kumimoji="1" lang="en-US" altLang="zh-CN" dirty="0"/>
          </a:p>
          <a:p>
            <a:r>
              <a:rPr kumimoji="1" lang="zh-CN" altLang="en-US" dirty="0" smtClean="0"/>
              <a:t>看我合并：）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6723"/>
            <a:ext cx="12192000" cy="301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680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oschina</a:t>
            </a:r>
            <a:r>
              <a:rPr kumimoji="1" lang="zh-CN" altLang="en-US" dirty="0" smtClean="0"/>
              <a:t>上创建一</a:t>
            </a:r>
            <a:r>
              <a:rPr kumimoji="1" lang="zh-CN" altLang="en-US" dirty="0" smtClean="0"/>
              <a:t>个</a:t>
            </a:r>
            <a:r>
              <a:rPr kumimoji="1" lang="en-US" altLang="zh-CN" dirty="0" smtClean="0"/>
              <a:t>hello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world</a:t>
            </a:r>
            <a:r>
              <a:rPr kumimoji="1" lang="zh-CN" altLang="en-US" dirty="0" smtClean="0"/>
              <a:t>项目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以组为单位</a:t>
            </a:r>
            <a:endParaRPr kumimoji="1" lang="en-US" altLang="zh-CN" dirty="0" smtClean="0"/>
          </a:p>
          <a:p>
            <a:r>
              <a:rPr kumimoji="1" lang="zh-CN" altLang="en-US" dirty="0" smtClean="0"/>
              <a:t>如何创建</a:t>
            </a:r>
            <a:endParaRPr kumimoji="1" lang="en-US" altLang="zh-CN" dirty="0" smtClean="0"/>
          </a:p>
          <a:p>
            <a:r>
              <a:rPr kumimoji="1" lang="zh-CN" altLang="en-US" dirty="0" smtClean="0"/>
              <a:t>如何</a:t>
            </a:r>
            <a:r>
              <a:rPr kumimoji="1" lang="zh-CN" altLang="en-US" dirty="0" smtClean="0"/>
              <a:t>克隆</a:t>
            </a:r>
            <a:endParaRPr kumimoji="1" lang="en-US" altLang="zh-CN" dirty="0"/>
          </a:p>
          <a:p>
            <a:r>
              <a:rPr kumimoji="1" lang="zh-CN" altLang="en-US" dirty="0" smtClean="0"/>
              <a:t>如何获取</a:t>
            </a:r>
            <a:r>
              <a:rPr kumimoji="1" lang="zh-CN" altLang="en-US" dirty="0" smtClean="0"/>
              <a:t>更新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1858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2372</TotalTime>
  <Words>230</Words>
  <Application>Microsoft Macintosh PowerPoint</Application>
  <PresentationFormat>宽屏</PresentationFormat>
  <Paragraphs>62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DengXian</vt:lpstr>
      <vt:lpstr>DengXian Light</vt:lpstr>
      <vt:lpstr>Arial</vt:lpstr>
      <vt:lpstr>Office 主题</vt:lpstr>
      <vt:lpstr>Hello world与Git（2）</vt:lpstr>
      <vt:lpstr>目录</vt:lpstr>
      <vt:lpstr>上次内容回顾</vt:lpstr>
      <vt:lpstr>程序员特有工具 Git</vt:lpstr>
      <vt:lpstr>Git安装</vt:lpstr>
      <vt:lpstr>Git图形客户端Android studio</vt:lpstr>
      <vt:lpstr>Git服务器与码云</vt:lpstr>
      <vt:lpstr>Fork本项目与提交Pull Request</vt:lpstr>
      <vt:lpstr>在oschina上创建一个hello world项目</vt:lpstr>
      <vt:lpstr>上传hello world</vt:lpstr>
      <vt:lpstr>如果我们改了同一个文件怎么办？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混合式移动应用开发之</dc:title>
  <dc:creator>administrator</dc:creator>
  <cp:lastModifiedBy>liu tim</cp:lastModifiedBy>
  <cp:revision>43</cp:revision>
  <dcterms:created xsi:type="dcterms:W3CDTF">2016-02-25T23:28:12Z</dcterms:created>
  <dcterms:modified xsi:type="dcterms:W3CDTF">2017-04-07T01:35:20Z</dcterms:modified>
</cp:coreProperties>
</file>

<file path=docProps/thumbnail.jpeg>
</file>